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A24AA-3FCD-4D12-B433-A31C4B928283}" type="datetimeFigureOut">
              <a:rPr lang="ru-RU" smtClean="0"/>
              <a:pPr/>
              <a:t>01.05.2021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F0024-1866-4392-B182-10D449A8A3E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92" y="1347614"/>
            <a:ext cx="7270576" cy="1910035"/>
          </a:xfrm>
        </p:spPr>
        <p:txBody>
          <a:bodyPr>
            <a:noAutofit/>
          </a:bodyPr>
          <a:lstStyle/>
          <a:p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ОТЧЕТ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ПО ЛАБОРАТОРНОЙ РАБОТЕ №1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дисциплина: Операционные систем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68144" y="3651870"/>
            <a:ext cx="2984376" cy="1241276"/>
          </a:xfrm>
        </p:spPr>
        <p:txBody>
          <a:bodyPr>
            <a:normAutofit/>
          </a:bodyPr>
          <a:lstStyle/>
          <a:p>
            <a:pPr algn="l"/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Выполнила:</a:t>
            </a:r>
          </a:p>
          <a:p>
            <a:pPr algn="l"/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Егорова Александра</a:t>
            </a:r>
          </a:p>
          <a:p>
            <a:pPr algn="l"/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Группа: НПМбд-02-20</a:t>
            </a:r>
            <a:endParaRPr lang="ru-RU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267494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Заходим в ОС под заданной при установке учётной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записью. Подключаем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образ диска дополнений гостевой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ОС.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После загрузки дополнений нажимаем “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Enter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корректно перезагружаем виртуальную машину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450" r="26373" b="27887"/>
          <a:stretch>
            <a:fillRect/>
          </a:stretch>
        </p:blipFill>
        <p:spPr>
          <a:xfrm>
            <a:off x="323528" y="1131590"/>
            <a:ext cx="3816424" cy="2160240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666" r="26500" b="26923"/>
          <a:stretch>
            <a:fillRect/>
          </a:stretch>
        </p:blipFill>
        <p:spPr>
          <a:xfrm>
            <a:off x="4644008" y="1059582"/>
            <a:ext cx="3836989" cy="2254748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30166" t="19230" r="30333" b="27218"/>
          <a:stretch>
            <a:fillRect/>
          </a:stretch>
        </p:blipFill>
        <p:spPr>
          <a:xfrm>
            <a:off x="2699792" y="2787774"/>
            <a:ext cx="3456384" cy="2355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611560" y="1203598"/>
            <a:ext cx="7776864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Вывод 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ходе данной лабораторной работы я приобрела практические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навыки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установки операционной системы на виртуальную машину, настройки минимально необходимых для дальнейшей работы сервисов.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043608" y="987574"/>
            <a:ext cx="716428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Цель работы 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Целью данной работы является приобретение практических навыков установки операционной системы на виртуальную машину, настройки минимально необходимых для дальнейшей работы сервисов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467544" y="339502"/>
            <a:ext cx="460851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Ход выполнения работы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Для начала скачаем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VirtualBox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необходимую для запуска виртуальных машин и </a:t>
            </a:r>
            <a:r>
              <a:rPr lang="ru-RU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выполняем установку скачанного файла.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wp14="http://schemas.microsoft.com/office/word/2010/wordprocessingDrawing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t="4437" b="7988"/>
          <a:stretch>
            <a:fillRect/>
          </a:stretch>
        </p:blipFill>
        <p:spPr>
          <a:xfrm>
            <a:off x="251520" y="2499742"/>
            <a:ext cx="4968552" cy="2387386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wp14="http://schemas.microsoft.com/office/word/2010/wordprocessingDrawing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34833" t="19822" r="33166" b="35502"/>
          <a:stretch>
            <a:fillRect/>
          </a:stretch>
        </p:blipFill>
        <p:spPr>
          <a:xfrm>
            <a:off x="5436096" y="123478"/>
            <a:ext cx="3021856" cy="252028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wp14="http://schemas.microsoft.com/office/word/2010/wordprocessingDrawing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35000" t="24107" r="34833" b="33333"/>
          <a:stretch>
            <a:fillRect/>
          </a:stretch>
        </p:blipFill>
        <p:spPr>
          <a:xfrm>
            <a:off x="5436096" y="2643758"/>
            <a:ext cx="3240360" cy="2499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15616" y="555526"/>
            <a:ext cx="6840760" cy="1156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Создаём на рабочем столе папку, в которой будет храниться виртуальная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машина. Проверяем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 свойствах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VirtualBox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месторасположение папки для виртуальных машин. Переходим к созданию виртуальной машины.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wp14="http://schemas.microsoft.com/office/word/2010/wordprocessingDrawing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6833" t="22189" r="25500" b="28994"/>
          <a:stretch>
            <a:fillRect/>
          </a:stretch>
        </p:blipFill>
        <p:spPr>
          <a:xfrm>
            <a:off x="395536" y="1779662"/>
            <a:ext cx="3888432" cy="2448272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wp14="http://schemas.microsoft.com/office/word/2010/wordprocessingDrawing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5000" t="23372" r="24333" b="24852"/>
          <a:stretch>
            <a:fillRect/>
          </a:stretch>
        </p:blipFill>
        <p:spPr>
          <a:xfrm>
            <a:off x="4572000" y="1779662"/>
            <a:ext cx="4320480" cy="2520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87624" y="267494"/>
            <a:ext cx="66247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Указываем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имя виртуальной машины и тип операционной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системы,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размер основной памяти виртуальной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машины, создаём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новый виртуальный жёсткий диск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wp14="http://schemas.microsoft.com/office/word/2010/wordprocessingDrawing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6833" t="22781" r="26000" b="28698"/>
          <a:stretch>
            <a:fillRect/>
          </a:stretch>
        </p:blipFill>
        <p:spPr>
          <a:xfrm>
            <a:off x="251520" y="1203598"/>
            <a:ext cx="4407914" cy="2550158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wp14="http://schemas.microsoft.com/office/word/2010/wordprocessingDrawing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6833" t="22485" r="26000" b="28106"/>
          <a:stretch>
            <a:fillRect/>
          </a:stretch>
        </p:blipFill>
        <p:spPr>
          <a:xfrm>
            <a:off x="4427984" y="1203598"/>
            <a:ext cx="4322046" cy="2546241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wp14="http://schemas.microsoft.com/office/word/2010/wordprocessingDrawing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6833" t="22781" r="25833" b="28698"/>
          <a:stretch>
            <a:fillRect/>
          </a:stretch>
        </p:blipFill>
        <p:spPr>
          <a:xfrm>
            <a:off x="2555776" y="3147815"/>
            <a:ext cx="3456384" cy="1995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1640" y="339502"/>
            <a:ext cx="6323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Задаём конфигурацию жёсткого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диска,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расположение и размер диска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wp14="http://schemas.microsoft.com/office/word/2010/wordprocessingDrawing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7000" t="22781" r="26000" b="29289"/>
          <a:stretch>
            <a:fillRect/>
          </a:stretch>
        </p:blipFill>
        <p:spPr>
          <a:xfrm>
            <a:off x="251520" y="843558"/>
            <a:ext cx="4053884" cy="2325002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wp14="http://schemas.microsoft.com/office/word/2010/wordprocessingDrawing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6621" t="23030" r="25938" b="28181"/>
          <a:stretch>
            <a:fillRect/>
          </a:stretch>
        </p:blipFill>
        <p:spPr>
          <a:xfrm>
            <a:off x="4572000" y="843558"/>
            <a:ext cx="3853676" cy="2228874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6500" t="23008" r="25666" b="28908"/>
          <a:stretch>
            <a:fillRect/>
          </a:stretch>
        </p:blipFill>
        <p:spPr>
          <a:xfrm>
            <a:off x="2051720" y="2715766"/>
            <a:ext cx="4320480" cy="2427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55576" y="195486"/>
            <a:ext cx="7416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Добавляем новый привод оптических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дисков.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После этого необходимо запустить виртуальную машину и продолжить настройку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6500" t="22189" r="26000" b="27810"/>
          <a:stretch>
            <a:fillRect/>
          </a:stretch>
        </p:blipFill>
        <p:spPr>
          <a:xfrm>
            <a:off x="251520" y="1203598"/>
            <a:ext cx="4032448" cy="2358833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6666" t="23372" r="25833" b="29289"/>
          <a:stretch>
            <a:fillRect/>
          </a:stretch>
        </p:blipFill>
        <p:spPr>
          <a:xfrm>
            <a:off x="4572000" y="2355726"/>
            <a:ext cx="4320480" cy="2520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267494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После запуска открылось окно настройки установки образа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ОС.  В настройках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выбора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программ,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выбираем базовое окружение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дополнение к выбранному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окружению. Отключаем KDUMP. 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30333" t="20535" r="30333" b="27083"/>
          <a:stretch>
            <a:fillRect/>
          </a:stretch>
        </p:blipFill>
        <p:spPr>
          <a:xfrm>
            <a:off x="179512" y="1203598"/>
            <a:ext cx="3312368" cy="252028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30166" t="20535" r="30666" b="27083"/>
          <a:stretch>
            <a:fillRect/>
          </a:stretch>
        </p:blipFill>
        <p:spPr>
          <a:xfrm>
            <a:off x="5292080" y="1275606"/>
            <a:ext cx="3491880" cy="2520280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30000" t="21428" r="30500" b="27678"/>
          <a:stretch>
            <a:fillRect/>
          </a:stretch>
        </p:blipFill>
        <p:spPr>
          <a:xfrm>
            <a:off x="2987824" y="2859782"/>
            <a:ext cx="3096344" cy="2283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411510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Включаем сеть и указываем имя узла.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Начинаем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установку.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После перезагрузки виртуальной машины, нужно принять лицензию и завершить работу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30166" t="20118" r="30333" b="26923"/>
          <a:stretch>
            <a:fillRect/>
          </a:stretch>
        </p:blipFill>
        <p:spPr>
          <a:xfrm>
            <a:off x="4932040" y="1059582"/>
            <a:ext cx="3744416" cy="259228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20145" t="26389" r="38504" b="18947"/>
          <a:stretch>
            <a:fillRect/>
          </a:stretch>
        </p:blipFill>
        <p:spPr bwMode="auto">
          <a:xfrm>
            <a:off x="395536" y="1131590"/>
            <a:ext cx="377669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30166" t="20238" r="30666" b="27976"/>
          <a:stretch>
            <a:fillRect/>
          </a:stretch>
        </p:blipFill>
        <p:spPr>
          <a:xfrm>
            <a:off x="2987825" y="2787774"/>
            <a:ext cx="3096344" cy="2355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224</Words>
  <Application>Microsoft Office PowerPoint</Application>
  <PresentationFormat>Экран (16:9)</PresentationFormat>
  <Paragraphs>19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ОТЧЕТ  ПО ЛАБОРАТОРНОЙ РАБОТЕ №1    дисциплина: Операционные систем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  ПО ЛАБОРАТОРНОЙ РАБОТЕ №1    дисциплина: Операционные систем</dc:title>
  <dc:creator>win7</dc:creator>
  <cp:lastModifiedBy>Пользователь Windows</cp:lastModifiedBy>
  <cp:revision>3</cp:revision>
  <dcterms:created xsi:type="dcterms:W3CDTF">2021-05-01T13:07:46Z</dcterms:created>
  <dcterms:modified xsi:type="dcterms:W3CDTF">2021-05-01T16:10:55Z</dcterms:modified>
</cp:coreProperties>
</file>